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5695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7" y="3600918"/>
            <a:ext cx="9144000" cy="41740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Приложение по </a:t>
            </a:r>
            <a:r>
              <a:rPr lang="ru-RU" dirty="0" smtClean="0"/>
              <a:t>управлению задачами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95912" y="4228051"/>
            <a:ext cx="500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Город</a:t>
            </a:r>
            <a:r>
              <a:rPr lang="en-US" dirty="0"/>
              <a:t>: </a:t>
            </a:r>
            <a:r>
              <a:rPr lang="ru-RU" dirty="0"/>
              <a:t>Челябинск</a:t>
            </a:r>
          </a:p>
          <a:p>
            <a:r>
              <a:rPr lang="ru-RU" dirty="0"/>
              <a:t>Площадка</a:t>
            </a:r>
            <a:r>
              <a:rPr lang="en-US" dirty="0"/>
              <a:t>: </a:t>
            </a:r>
            <a:r>
              <a:rPr lang="ru-RU" dirty="0"/>
              <a:t>ЮУрГУ</a:t>
            </a:r>
          </a:p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  <a:endParaRPr lang="ru-RU" dirty="0"/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25</a:t>
            </a:r>
            <a:r>
              <a:rPr lang="ru-RU" dirty="0" smtClean="0"/>
              <a:t>.12.24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текущих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/>
              <a:t>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  <a:endParaRPr lang="ru-RU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1377805"/>
            <a:ext cx="9347921" cy="46565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1" y="1205344"/>
            <a:ext cx="2447554" cy="5313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6" y="1205345"/>
            <a:ext cx="2432428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4" y="1115191"/>
            <a:ext cx="2393427" cy="5181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90" y="1115191"/>
            <a:ext cx="2371422" cy="5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/>
              <a:t>написание отзыва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133</Words>
  <Application>Microsoft Office PowerPoint</Application>
  <PresentationFormat>Широкоэкранный</PresentationFormat>
  <Paragraphs>37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написание отзыва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45</cp:revision>
  <dcterms:created xsi:type="dcterms:W3CDTF">2020-05-25T08:37:09Z</dcterms:created>
  <dcterms:modified xsi:type="dcterms:W3CDTF">2024-12-07T17:59:49Z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